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8" r:id="rId4"/>
  </p:sldMasterIdLst>
  <p:notesMasterIdLst>
    <p:notesMasterId r:id="rId22"/>
  </p:notesMasterIdLst>
  <p:handoutMasterIdLst>
    <p:handoutMasterId r:id="rId23"/>
  </p:handoutMasterIdLst>
  <p:sldIdLst>
    <p:sldId id="257" r:id="rId5"/>
    <p:sldId id="389" r:id="rId6"/>
    <p:sldId id="384" r:id="rId7"/>
    <p:sldId id="317" r:id="rId8"/>
    <p:sldId id="390" r:id="rId9"/>
    <p:sldId id="391" r:id="rId10"/>
    <p:sldId id="392" r:id="rId11"/>
    <p:sldId id="393" r:id="rId12"/>
    <p:sldId id="394" r:id="rId13"/>
    <p:sldId id="395" r:id="rId14"/>
    <p:sldId id="396" r:id="rId15"/>
    <p:sldId id="397" r:id="rId16"/>
    <p:sldId id="398" r:id="rId17"/>
    <p:sldId id="399" r:id="rId18"/>
    <p:sldId id="400" r:id="rId19"/>
    <p:sldId id="401" r:id="rId20"/>
    <p:sldId id="40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napToGrid="0">
      <p:cViewPr varScale="1">
        <p:scale>
          <a:sx n="51" d="100"/>
          <a:sy n="51" d="100"/>
        </p:scale>
        <p:origin x="888" y="43"/>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12/29/2022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12/29/2022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625878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654696296"/>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87553628"/>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4089108141"/>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32112630"/>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944618336"/>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3111063572"/>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953829412"/>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28025286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05841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3707947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408988477"/>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393007818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Tuesday, February 2, 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268061204"/>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Tuesday, February 2,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516274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Tuesday, February 2, 20XX</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1196221940"/>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Tuesday, February 2, 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2245557379"/>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Tuesday, February 2, 20XX</a:t>
            </a:r>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830064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195637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Tuesday, February 2, 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DBA1B0FB-D917-4C8C-928F-313BD683BF39}" type="slidenum">
              <a:rPr lang="en-US" smtClean="0"/>
              <a:pPr/>
              <a:t>‹#›</a:t>
            </a:fld>
            <a:endParaRPr lang="en-US"/>
          </a:p>
        </p:txBody>
      </p:sp>
    </p:spTree>
    <p:extLst>
      <p:ext uri="{BB962C8B-B14F-4D97-AF65-F5344CB8AC3E}">
        <p14:creationId xmlns:p14="http://schemas.microsoft.com/office/powerpoint/2010/main" val="648179043"/>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6566">
              <a:srgbClr val="EBF7D2"/>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Tuesday, February 2, 20XX</a:t>
            </a:r>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50156812"/>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734" r:id="rId21"/>
    <p:sldLayoutId id="2147483696" r:id="rId22"/>
    <p:sldLayoutId id="2147483707" r:id="rId23"/>
    <p:sldLayoutId id="2147483697" r:id="rId24"/>
    <p:sldLayoutId id="2147483731" r:id="rId25"/>
    <p:sldLayoutId id="2147483693" r:id="rId2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8.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p:txBody>
          <a:bodyPr anchor="b" anchorCtr="0">
            <a:normAutofit/>
          </a:bodyPr>
          <a:lstStyle/>
          <a:p>
            <a:r>
              <a:rPr lang="en-US" dirty="0"/>
              <a:t>Housing Price Prediction</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13" b="13"/>
          <a:stretch/>
        </p:blipFill>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p:txBody>
          <a:bodyPr>
            <a:normAutofit/>
          </a:bodyPr>
          <a:lstStyle/>
          <a:p>
            <a:r>
              <a:rPr lang="en-US" dirty="0"/>
              <a:t>Amit Raj</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90C9F8D-7BC8-7134-6254-F7CA0ADFD90C}"/>
              </a:ext>
            </a:extLst>
          </p:cNvPr>
          <p:cNvSpPr>
            <a:spLocks noGrp="1"/>
          </p:cNvSpPr>
          <p:nvPr>
            <p:ph type="pic" sz="quarter" idx="13"/>
          </p:nvPr>
        </p:nvSpPr>
        <p:spPr/>
      </p:sp>
      <p:sp>
        <p:nvSpPr>
          <p:cNvPr id="3" name="Date Placeholder 2">
            <a:extLst>
              <a:ext uri="{FF2B5EF4-FFF2-40B4-BE49-F238E27FC236}">
                <a16:creationId xmlns:a16="http://schemas.microsoft.com/office/drawing/2014/main" id="{8C8145E1-4955-57E8-C522-9DA003489848}"/>
              </a:ext>
            </a:extLst>
          </p:cNvPr>
          <p:cNvSpPr>
            <a:spLocks noGrp="1"/>
          </p:cNvSpPr>
          <p:nvPr>
            <p:ph type="dt" sz="half" idx="10"/>
          </p:nvPr>
        </p:nvSpPr>
        <p:spPr/>
        <p:txBody>
          <a:bodyPr/>
          <a:lstStyle/>
          <a:p>
            <a:r>
              <a:rPr lang="en-US"/>
              <a:t>Tuesday, February 2, 20XX</a:t>
            </a:r>
          </a:p>
        </p:txBody>
      </p:sp>
      <p:sp>
        <p:nvSpPr>
          <p:cNvPr id="4" name="Footer Placeholder 3">
            <a:extLst>
              <a:ext uri="{FF2B5EF4-FFF2-40B4-BE49-F238E27FC236}">
                <a16:creationId xmlns:a16="http://schemas.microsoft.com/office/drawing/2014/main" id="{80A5A37B-97E6-878C-AC44-8444536DF7E8}"/>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00CBA9BB-F2CE-9B00-7384-539453C7D5ED}"/>
              </a:ext>
            </a:extLst>
          </p:cNvPr>
          <p:cNvSpPr>
            <a:spLocks noGrp="1"/>
          </p:cNvSpPr>
          <p:nvPr>
            <p:ph type="sldNum" sz="quarter" idx="12"/>
          </p:nvPr>
        </p:nvSpPr>
        <p:spPr/>
        <p:txBody>
          <a:bodyPr/>
          <a:lstStyle/>
          <a:p>
            <a:fld id="{DBA1B0FB-D917-4C8C-928F-313BD683BF39}" type="slidenum">
              <a:rPr lang="en-US" smtClean="0"/>
              <a:t>10</a:t>
            </a:fld>
            <a:endParaRPr lang="en-US"/>
          </a:p>
        </p:txBody>
      </p:sp>
      <p:sp>
        <p:nvSpPr>
          <p:cNvPr id="6" name="Title 5">
            <a:extLst>
              <a:ext uri="{FF2B5EF4-FFF2-40B4-BE49-F238E27FC236}">
                <a16:creationId xmlns:a16="http://schemas.microsoft.com/office/drawing/2014/main" id="{633FF03A-D937-8F1F-D265-5CB88E6653C7}"/>
              </a:ext>
            </a:extLst>
          </p:cNvPr>
          <p:cNvSpPr>
            <a:spLocks noGrp="1"/>
          </p:cNvSpPr>
          <p:nvPr>
            <p:ph type="ctrTitle"/>
          </p:nvPr>
        </p:nvSpPr>
        <p:spPr>
          <a:xfrm>
            <a:off x="550863" y="549275"/>
            <a:ext cx="10534232" cy="1269121"/>
          </a:xfrm>
        </p:spPr>
        <p:txBody>
          <a:bodyPr/>
          <a:lstStyle/>
          <a:p>
            <a:r>
              <a:rPr lang="en-IN" dirty="0"/>
              <a:t>Checking The Data</a:t>
            </a:r>
          </a:p>
        </p:txBody>
      </p:sp>
      <p:sp>
        <p:nvSpPr>
          <p:cNvPr id="7" name="Subtitle 6">
            <a:extLst>
              <a:ext uri="{FF2B5EF4-FFF2-40B4-BE49-F238E27FC236}">
                <a16:creationId xmlns:a16="http://schemas.microsoft.com/office/drawing/2014/main" id="{0B23FCDE-57A1-E34D-9E92-F3C132689675}"/>
              </a:ext>
            </a:extLst>
          </p:cNvPr>
          <p:cNvSpPr>
            <a:spLocks noGrp="1"/>
          </p:cNvSpPr>
          <p:nvPr>
            <p:ph type="subTitle" idx="1"/>
          </p:nvPr>
        </p:nvSpPr>
        <p:spPr/>
        <p:txBody>
          <a:bodyPr/>
          <a:lstStyle/>
          <a:p>
            <a:endParaRPr lang="en-IN"/>
          </a:p>
        </p:txBody>
      </p:sp>
      <p:pic>
        <p:nvPicPr>
          <p:cNvPr id="9" name="Picture 8">
            <a:extLst>
              <a:ext uri="{FF2B5EF4-FFF2-40B4-BE49-F238E27FC236}">
                <a16:creationId xmlns:a16="http://schemas.microsoft.com/office/drawing/2014/main" id="{B10F67BD-CCE0-20A7-32EC-261501221C83}"/>
              </a:ext>
            </a:extLst>
          </p:cNvPr>
          <p:cNvPicPr>
            <a:picLocks noChangeAspect="1"/>
          </p:cNvPicPr>
          <p:nvPr/>
        </p:nvPicPr>
        <p:blipFill>
          <a:blip r:embed="rId2"/>
          <a:stretch>
            <a:fillRect/>
          </a:stretch>
        </p:blipFill>
        <p:spPr>
          <a:xfrm>
            <a:off x="0" y="1818396"/>
            <a:ext cx="12192000" cy="5039604"/>
          </a:xfrm>
          <a:prstGeom prst="rect">
            <a:avLst/>
          </a:prstGeom>
        </p:spPr>
      </p:pic>
    </p:spTree>
    <p:extLst>
      <p:ext uri="{BB962C8B-B14F-4D97-AF65-F5344CB8AC3E}">
        <p14:creationId xmlns:p14="http://schemas.microsoft.com/office/powerpoint/2010/main" val="2523956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A3E95BF-F15D-5A3B-ACDB-5C9897D06A06}"/>
              </a:ext>
            </a:extLst>
          </p:cNvPr>
          <p:cNvPicPr>
            <a:picLocks noGrp="1" noChangeAspect="1"/>
          </p:cNvPicPr>
          <p:nvPr>
            <p:ph type="pic" sz="quarter" idx="13"/>
          </p:nvPr>
        </p:nvPicPr>
        <p:blipFill rotWithShape="1">
          <a:blip r:embed="rId2"/>
          <a:srcRect l="1084" r="1084"/>
          <a:stretch/>
        </p:blipFill>
        <p:spPr>
          <a:xfrm>
            <a:off x="0" y="1058778"/>
            <a:ext cx="12192000" cy="5799221"/>
          </a:xfrm>
        </p:spPr>
      </p:pic>
      <p:sp>
        <p:nvSpPr>
          <p:cNvPr id="3" name="Date Placeholder 2">
            <a:extLst>
              <a:ext uri="{FF2B5EF4-FFF2-40B4-BE49-F238E27FC236}">
                <a16:creationId xmlns:a16="http://schemas.microsoft.com/office/drawing/2014/main" id="{E7B98A33-AE35-0C58-5C29-525734CDF61E}"/>
              </a:ext>
            </a:extLst>
          </p:cNvPr>
          <p:cNvSpPr>
            <a:spLocks noGrp="1"/>
          </p:cNvSpPr>
          <p:nvPr>
            <p:ph type="dt" sz="half" idx="10"/>
          </p:nvPr>
        </p:nvSpPr>
        <p:spPr/>
        <p:txBody>
          <a:bodyPr/>
          <a:lstStyle/>
          <a:p>
            <a:r>
              <a:rPr lang="en-US"/>
              <a:t>Tuesday, February 2, 20XX</a:t>
            </a:r>
          </a:p>
        </p:txBody>
      </p:sp>
      <p:sp>
        <p:nvSpPr>
          <p:cNvPr id="4" name="Footer Placeholder 3">
            <a:extLst>
              <a:ext uri="{FF2B5EF4-FFF2-40B4-BE49-F238E27FC236}">
                <a16:creationId xmlns:a16="http://schemas.microsoft.com/office/drawing/2014/main" id="{B5D5DC35-029C-C22E-D01E-655288F367C7}"/>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CD16CB16-C6B0-06F3-B053-A0EBF6979AFE}"/>
              </a:ext>
            </a:extLst>
          </p:cNvPr>
          <p:cNvSpPr>
            <a:spLocks noGrp="1"/>
          </p:cNvSpPr>
          <p:nvPr>
            <p:ph type="sldNum" sz="quarter" idx="12"/>
          </p:nvPr>
        </p:nvSpPr>
        <p:spPr/>
        <p:txBody>
          <a:bodyPr/>
          <a:lstStyle/>
          <a:p>
            <a:fld id="{DBA1B0FB-D917-4C8C-928F-313BD683BF39}" type="slidenum">
              <a:rPr lang="en-US" smtClean="0"/>
              <a:t>11</a:t>
            </a:fld>
            <a:endParaRPr lang="en-US"/>
          </a:p>
        </p:txBody>
      </p:sp>
      <p:sp>
        <p:nvSpPr>
          <p:cNvPr id="6" name="Title 5">
            <a:extLst>
              <a:ext uri="{FF2B5EF4-FFF2-40B4-BE49-F238E27FC236}">
                <a16:creationId xmlns:a16="http://schemas.microsoft.com/office/drawing/2014/main" id="{07806E97-A8F2-2949-CD81-9793A2CFDB44}"/>
              </a:ext>
            </a:extLst>
          </p:cNvPr>
          <p:cNvSpPr>
            <a:spLocks noGrp="1"/>
          </p:cNvSpPr>
          <p:nvPr>
            <p:ph type="ctrTitle"/>
          </p:nvPr>
        </p:nvSpPr>
        <p:spPr>
          <a:xfrm>
            <a:off x="472281" y="180307"/>
            <a:ext cx="11031537" cy="734093"/>
          </a:xfrm>
        </p:spPr>
        <p:txBody>
          <a:bodyPr/>
          <a:lstStyle/>
          <a:p>
            <a:r>
              <a:rPr lang="en-IN" sz="3200" dirty="0" err="1">
                <a:solidFill>
                  <a:schemeClr val="bg1"/>
                </a:solidFill>
              </a:rPr>
              <a:t>Barplot</a:t>
            </a:r>
            <a:r>
              <a:rPr lang="en-IN" sz="3200" dirty="0">
                <a:solidFill>
                  <a:schemeClr val="bg1"/>
                </a:solidFill>
              </a:rPr>
              <a:t> to check the No. of unique value in Categorical Data.</a:t>
            </a:r>
            <a:endParaRPr lang="en-IN" sz="4000" dirty="0">
              <a:solidFill>
                <a:schemeClr val="bg1"/>
              </a:solidFill>
            </a:endParaRPr>
          </a:p>
        </p:txBody>
      </p:sp>
      <p:sp>
        <p:nvSpPr>
          <p:cNvPr id="7" name="Subtitle 6">
            <a:extLst>
              <a:ext uri="{FF2B5EF4-FFF2-40B4-BE49-F238E27FC236}">
                <a16:creationId xmlns:a16="http://schemas.microsoft.com/office/drawing/2014/main" id="{53247435-26F5-33AA-56F0-355C8CD60AD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870629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E750FC7-30D1-9695-FBFE-D5C3DE2A5F64}"/>
              </a:ext>
            </a:extLst>
          </p:cNvPr>
          <p:cNvSpPr>
            <a:spLocks noGrp="1"/>
          </p:cNvSpPr>
          <p:nvPr>
            <p:ph type="pic" sz="quarter" idx="13"/>
          </p:nvPr>
        </p:nvSpPr>
        <p:spPr/>
      </p:sp>
      <p:sp>
        <p:nvSpPr>
          <p:cNvPr id="3" name="Date Placeholder 2">
            <a:extLst>
              <a:ext uri="{FF2B5EF4-FFF2-40B4-BE49-F238E27FC236}">
                <a16:creationId xmlns:a16="http://schemas.microsoft.com/office/drawing/2014/main" id="{B6FA19C6-3D58-0D8D-5480-467E225E074A}"/>
              </a:ext>
            </a:extLst>
          </p:cNvPr>
          <p:cNvSpPr>
            <a:spLocks noGrp="1"/>
          </p:cNvSpPr>
          <p:nvPr>
            <p:ph type="dt" sz="half" idx="10"/>
          </p:nvPr>
        </p:nvSpPr>
        <p:spPr/>
        <p:txBody>
          <a:bodyPr/>
          <a:lstStyle/>
          <a:p>
            <a:r>
              <a:rPr lang="en-US"/>
              <a:t>Tuesday, February 2, 20XX</a:t>
            </a:r>
          </a:p>
        </p:txBody>
      </p:sp>
      <p:sp>
        <p:nvSpPr>
          <p:cNvPr id="4" name="Footer Placeholder 3">
            <a:extLst>
              <a:ext uri="{FF2B5EF4-FFF2-40B4-BE49-F238E27FC236}">
                <a16:creationId xmlns:a16="http://schemas.microsoft.com/office/drawing/2014/main" id="{79463E53-34BA-B40B-2E2B-49C44532CA2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E1F54BA-A9D7-D279-65C6-20D691468852}"/>
              </a:ext>
            </a:extLst>
          </p:cNvPr>
          <p:cNvSpPr>
            <a:spLocks noGrp="1"/>
          </p:cNvSpPr>
          <p:nvPr>
            <p:ph type="sldNum" sz="quarter" idx="12"/>
          </p:nvPr>
        </p:nvSpPr>
        <p:spPr/>
        <p:txBody>
          <a:bodyPr/>
          <a:lstStyle/>
          <a:p>
            <a:fld id="{DBA1B0FB-D917-4C8C-928F-313BD683BF39}" type="slidenum">
              <a:rPr lang="en-US" smtClean="0"/>
              <a:t>12</a:t>
            </a:fld>
            <a:endParaRPr lang="en-US"/>
          </a:p>
        </p:txBody>
      </p:sp>
      <p:sp>
        <p:nvSpPr>
          <p:cNvPr id="6" name="Title 5">
            <a:extLst>
              <a:ext uri="{FF2B5EF4-FFF2-40B4-BE49-F238E27FC236}">
                <a16:creationId xmlns:a16="http://schemas.microsoft.com/office/drawing/2014/main" id="{BE6D657E-0AF5-06A9-9302-185F8C183B44}"/>
              </a:ext>
            </a:extLst>
          </p:cNvPr>
          <p:cNvSpPr>
            <a:spLocks noGrp="1"/>
          </p:cNvSpPr>
          <p:nvPr>
            <p:ph type="ctrTitle"/>
          </p:nvPr>
        </p:nvSpPr>
        <p:spPr/>
        <p:txBody>
          <a:bodyPr/>
          <a:lstStyle/>
          <a:p>
            <a:endParaRPr lang="en-IN" dirty="0"/>
          </a:p>
        </p:txBody>
      </p:sp>
      <p:sp>
        <p:nvSpPr>
          <p:cNvPr id="7" name="Subtitle 6">
            <a:extLst>
              <a:ext uri="{FF2B5EF4-FFF2-40B4-BE49-F238E27FC236}">
                <a16:creationId xmlns:a16="http://schemas.microsoft.com/office/drawing/2014/main" id="{2E2094AA-2A35-25C0-A91A-FD5296F883D9}"/>
              </a:ext>
            </a:extLst>
          </p:cNvPr>
          <p:cNvSpPr>
            <a:spLocks noGrp="1"/>
          </p:cNvSpPr>
          <p:nvPr>
            <p:ph type="subTitle" idx="1"/>
          </p:nvPr>
        </p:nvSpPr>
        <p:spPr/>
        <p:txBody>
          <a:bodyPr/>
          <a:lstStyle/>
          <a:p>
            <a:endParaRPr lang="en-IN"/>
          </a:p>
        </p:txBody>
      </p:sp>
      <p:pic>
        <p:nvPicPr>
          <p:cNvPr id="11" name="Picture 10">
            <a:extLst>
              <a:ext uri="{FF2B5EF4-FFF2-40B4-BE49-F238E27FC236}">
                <a16:creationId xmlns:a16="http://schemas.microsoft.com/office/drawing/2014/main" id="{0FCBD84E-01BC-2AD0-8806-5926D0AEF081}"/>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953693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6661137-277D-79DC-B32B-13C3D2E87AC8}"/>
              </a:ext>
            </a:extLst>
          </p:cNvPr>
          <p:cNvSpPr>
            <a:spLocks noGrp="1"/>
          </p:cNvSpPr>
          <p:nvPr>
            <p:ph type="pic" sz="quarter" idx="13"/>
          </p:nvPr>
        </p:nvSpPr>
        <p:spPr/>
      </p:sp>
      <p:sp>
        <p:nvSpPr>
          <p:cNvPr id="3" name="Date Placeholder 2">
            <a:extLst>
              <a:ext uri="{FF2B5EF4-FFF2-40B4-BE49-F238E27FC236}">
                <a16:creationId xmlns:a16="http://schemas.microsoft.com/office/drawing/2014/main" id="{8531F9D1-504A-ACEE-BB2D-2FEF1E126DDD}"/>
              </a:ext>
            </a:extLst>
          </p:cNvPr>
          <p:cNvSpPr>
            <a:spLocks noGrp="1"/>
          </p:cNvSpPr>
          <p:nvPr>
            <p:ph type="dt" sz="half" idx="10"/>
          </p:nvPr>
        </p:nvSpPr>
        <p:spPr/>
        <p:txBody>
          <a:bodyPr/>
          <a:lstStyle/>
          <a:p>
            <a:r>
              <a:rPr lang="en-US"/>
              <a:t>Tuesday, February 2, 20XX</a:t>
            </a:r>
          </a:p>
        </p:txBody>
      </p:sp>
      <p:sp>
        <p:nvSpPr>
          <p:cNvPr id="4" name="Footer Placeholder 3">
            <a:extLst>
              <a:ext uri="{FF2B5EF4-FFF2-40B4-BE49-F238E27FC236}">
                <a16:creationId xmlns:a16="http://schemas.microsoft.com/office/drawing/2014/main" id="{1C9E844C-3714-BEE3-75FB-A53BE8F8B7F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F577938-3CA1-2B28-FE99-5FCB7B1CD115}"/>
              </a:ext>
            </a:extLst>
          </p:cNvPr>
          <p:cNvSpPr>
            <a:spLocks noGrp="1"/>
          </p:cNvSpPr>
          <p:nvPr>
            <p:ph type="sldNum" sz="quarter" idx="12"/>
          </p:nvPr>
        </p:nvSpPr>
        <p:spPr/>
        <p:txBody>
          <a:bodyPr/>
          <a:lstStyle/>
          <a:p>
            <a:fld id="{DBA1B0FB-D917-4C8C-928F-313BD683BF39}" type="slidenum">
              <a:rPr lang="en-US" smtClean="0"/>
              <a:t>13</a:t>
            </a:fld>
            <a:endParaRPr lang="en-US"/>
          </a:p>
        </p:txBody>
      </p:sp>
      <p:sp>
        <p:nvSpPr>
          <p:cNvPr id="6" name="Title 5">
            <a:extLst>
              <a:ext uri="{FF2B5EF4-FFF2-40B4-BE49-F238E27FC236}">
                <a16:creationId xmlns:a16="http://schemas.microsoft.com/office/drawing/2014/main" id="{5BCC6D5B-8A51-8267-1393-403CD06ED1C7}"/>
              </a:ext>
            </a:extLst>
          </p:cNvPr>
          <p:cNvSpPr>
            <a:spLocks noGrp="1"/>
          </p:cNvSpPr>
          <p:nvPr>
            <p:ph type="ctrTitle"/>
          </p:nvPr>
        </p:nvSpPr>
        <p:spPr/>
        <p:txBody>
          <a:bodyPr/>
          <a:lstStyle/>
          <a:p>
            <a:endParaRPr lang="en-IN" dirty="0"/>
          </a:p>
        </p:txBody>
      </p:sp>
      <p:sp>
        <p:nvSpPr>
          <p:cNvPr id="7" name="Subtitle 6">
            <a:extLst>
              <a:ext uri="{FF2B5EF4-FFF2-40B4-BE49-F238E27FC236}">
                <a16:creationId xmlns:a16="http://schemas.microsoft.com/office/drawing/2014/main" id="{8715AC46-F64E-1204-836B-0EE581CFBFFA}"/>
              </a:ext>
            </a:extLst>
          </p:cNvPr>
          <p:cNvSpPr>
            <a:spLocks noGrp="1"/>
          </p:cNvSpPr>
          <p:nvPr>
            <p:ph type="subTitle" idx="1"/>
          </p:nvPr>
        </p:nvSpPr>
        <p:spPr/>
        <p:txBody>
          <a:bodyPr/>
          <a:lstStyle/>
          <a:p>
            <a:endParaRPr lang="en-IN"/>
          </a:p>
        </p:txBody>
      </p:sp>
      <p:pic>
        <p:nvPicPr>
          <p:cNvPr id="9" name="Picture 8">
            <a:extLst>
              <a:ext uri="{FF2B5EF4-FFF2-40B4-BE49-F238E27FC236}">
                <a16:creationId xmlns:a16="http://schemas.microsoft.com/office/drawing/2014/main" id="{D0985EA2-E3C3-DA1E-6786-6A903F72EA6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16209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0C5DA4A-DB55-37B9-550E-C0ECFA8A4DA9}"/>
              </a:ext>
            </a:extLst>
          </p:cNvPr>
          <p:cNvSpPr>
            <a:spLocks noGrp="1"/>
          </p:cNvSpPr>
          <p:nvPr>
            <p:ph type="pic" sz="quarter" idx="13"/>
          </p:nvPr>
        </p:nvSpPr>
        <p:spPr/>
      </p:sp>
      <p:sp>
        <p:nvSpPr>
          <p:cNvPr id="3" name="Date Placeholder 2">
            <a:extLst>
              <a:ext uri="{FF2B5EF4-FFF2-40B4-BE49-F238E27FC236}">
                <a16:creationId xmlns:a16="http://schemas.microsoft.com/office/drawing/2014/main" id="{D0AD4AAE-805F-D2E6-5811-B0807DC2D3EB}"/>
              </a:ext>
            </a:extLst>
          </p:cNvPr>
          <p:cNvSpPr>
            <a:spLocks noGrp="1"/>
          </p:cNvSpPr>
          <p:nvPr>
            <p:ph type="dt" sz="half" idx="10"/>
          </p:nvPr>
        </p:nvSpPr>
        <p:spPr/>
        <p:txBody>
          <a:bodyPr/>
          <a:lstStyle/>
          <a:p>
            <a:r>
              <a:rPr lang="en-US"/>
              <a:t>Tuesday, February 2, 20XX</a:t>
            </a:r>
          </a:p>
        </p:txBody>
      </p:sp>
      <p:sp>
        <p:nvSpPr>
          <p:cNvPr id="4" name="Footer Placeholder 3">
            <a:extLst>
              <a:ext uri="{FF2B5EF4-FFF2-40B4-BE49-F238E27FC236}">
                <a16:creationId xmlns:a16="http://schemas.microsoft.com/office/drawing/2014/main" id="{E8B0EC58-F540-10C3-E3ED-CC5B6CA27501}"/>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EA76A06D-D0ED-D5F6-36A2-8A685A5CF92E}"/>
              </a:ext>
            </a:extLst>
          </p:cNvPr>
          <p:cNvSpPr>
            <a:spLocks noGrp="1"/>
          </p:cNvSpPr>
          <p:nvPr>
            <p:ph type="sldNum" sz="quarter" idx="12"/>
          </p:nvPr>
        </p:nvSpPr>
        <p:spPr/>
        <p:txBody>
          <a:bodyPr/>
          <a:lstStyle/>
          <a:p>
            <a:fld id="{DBA1B0FB-D917-4C8C-928F-313BD683BF39}" type="slidenum">
              <a:rPr lang="en-US" smtClean="0"/>
              <a:t>14</a:t>
            </a:fld>
            <a:endParaRPr lang="en-US"/>
          </a:p>
        </p:txBody>
      </p:sp>
      <p:sp>
        <p:nvSpPr>
          <p:cNvPr id="6" name="Title 5">
            <a:extLst>
              <a:ext uri="{FF2B5EF4-FFF2-40B4-BE49-F238E27FC236}">
                <a16:creationId xmlns:a16="http://schemas.microsoft.com/office/drawing/2014/main" id="{1F94D642-271E-78D7-1053-434F6288DC0D}"/>
              </a:ext>
            </a:extLst>
          </p:cNvPr>
          <p:cNvSpPr>
            <a:spLocks noGrp="1"/>
          </p:cNvSpPr>
          <p:nvPr>
            <p:ph type="ctrTitle"/>
          </p:nvPr>
        </p:nvSpPr>
        <p:spPr/>
        <p:txBody>
          <a:bodyPr/>
          <a:lstStyle/>
          <a:p>
            <a:endParaRPr lang="en-IN" dirty="0"/>
          </a:p>
        </p:txBody>
      </p:sp>
      <p:sp>
        <p:nvSpPr>
          <p:cNvPr id="7" name="Subtitle 6">
            <a:extLst>
              <a:ext uri="{FF2B5EF4-FFF2-40B4-BE49-F238E27FC236}">
                <a16:creationId xmlns:a16="http://schemas.microsoft.com/office/drawing/2014/main" id="{F9B9503F-1DAC-BB7C-0205-087B0010C80F}"/>
              </a:ext>
            </a:extLst>
          </p:cNvPr>
          <p:cNvSpPr>
            <a:spLocks noGrp="1"/>
          </p:cNvSpPr>
          <p:nvPr>
            <p:ph type="subTitle" idx="1"/>
          </p:nvPr>
        </p:nvSpPr>
        <p:spPr/>
        <p:txBody>
          <a:bodyPr/>
          <a:lstStyle/>
          <a:p>
            <a:endParaRPr lang="en-IN"/>
          </a:p>
        </p:txBody>
      </p:sp>
      <p:pic>
        <p:nvPicPr>
          <p:cNvPr id="9" name="Picture 8">
            <a:extLst>
              <a:ext uri="{FF2B5EF4-FFF2-40B4-BE49-F238E27FC236}">
                <a16:creationId xmlns:a16="http://schemas.microsoft.com/office/drawing/2014/main" id="{B40CD47B-8B39-61F7-C0D0-5EDD5B743C94}"/>
              </a:ext>
            </a:extLst>
          </p:cNvPr>
          <p:cNvPicPr>
            <a:picLocks noChangeAspect="1"/>
          </p:cNvPicPr>
          <p:nvPr/>
        </p:nvPicPr>
        <p:blipFill>
          <a:blip r:embed="rId2"/>
          <a:stretch>
            <a:fillRect/>
          </a:stretch>
        </p:blipFill>
        <p:spPr>
          <a:xfrm>
            <a:off x="-48127" y="0"/>
            <a:ext cx="12192000" cy="6858000"/>
          </a:xfrm>
          <a:prstGeom prst="rect">
            <a:avLst/>
          </a:prstGeom>
        </p:spPr>
      </p:pic>
    </p:spTree>
    <p:extLst>
      <p:ext uri="{BB962C8B-B14F-4D97-AF65-F5344CB8AC3E}">
        <p14:creationId xmlns:p14="http://schemas.microsoft.com/office/powerpoint/2010/main" val="1957658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ED5E220-826D-0600-1ABE-F1603B7A66F4}"/>
              </a:ext>
            </a:extLst>
          </p:cNvPr>
          <p:cNvSpPr>
            <a:spLocks noGrp="1"/>
          </p:cNvSpPr>
          <p:nvPr>
            <p:ph type="pic" sz="quarter" idx="13"/>
          </p:nvPr>
        </p:nvSpPr>
        <p:spPr/>
      </p:sp>
      <p:sp>
        <p:nvSpPr>
          <p:cNvPr id="3" name="Date Placeholder 2">
            <a:extLst>
              <a:ext uri="{FF2B5EF4-FFF2-40B4-BE49-F238E27FC236}">
                <a16:creationId xmlns:a16="http://schemas.microsoft.com/office/drawing/2014/main" id="{1D5F42E9-8741-8B9F-A019-85BEB56B175F}"/>
              </a:ext>
            </a:extLst>
          </p:cNvPr>
          <p:cNvSpPr>
            <a:spLocks noGrp="1"/>
          </p:cNvSpPr>
          <p:nvPr>
            <p:ph type="dt" sz="half" idx="10"/>
          </p:nvPr>
        </p:nvSpPr>
        <p:spPr/>
        <p:txBody>
          <a:bodyPr/>
          <a:lstStyle/>
          <a:p>
            <a:r>
              <a:rPr lang="en-US"/>
              <a:t>Tuesday, February 2, 20XX</a:t>
            </a:r>
          </a:p>
        </p:txBody>
      </p:sp>
      <p:sp>
        <p:nvSpPr>
          <p:cNvPr id="4" name="Footer Placeholder 3">
            <a:extLst>
              <a:ext uri="{FF2B5EF4-FFF2-40B4-BE49-F238E27FC236}">
                <a16:creationId xmlns:a16="http://schemas.microsoft.com/office/drawing/2014/main" id="{05AD2AA6-FEC9-D0E7-756E-AA937C140C43}"/>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EE53DE6E-B833-6476-BACB-B78C473CEF45}"/>
              </a:ext>
            </a:extLst>
          </p:cNvPr>
          <p:cNvSpPr>
            <a:spLocks noGrp="1"/>
          </p:cNvSpPr>
          <p:nvPr>
            <p:ph type="sldNum" sz="quarter" idx="12"/>
          </p:nvPr>
        </p:nvSpPr>
        <p:spPr/>
        <p:txBody>
          <a:bodyPr/>
          <a:lstStyle/>
          <a:p>
            <a:fld id="{DBA1B0FB-D917-4C8C-928F-313BD683BF39}" type="slidenum">
              <a:rPr lang="en-US" smtClean="0"/>
              <a:t>15</a:t>
            </a:fld>
            <a:endParaRPr lang="en-US"/>
          </a:p>
        </p:txBody>
      </p:sp>
      <p:sp>
        <p:nvSpPr>
          <p:cNvPr id="6" name="Title 5">
            <a:extLst>
              <a:ext uri="{FF2B5EF4-FFF2-40B4-BE49-F238E27FC236}">
                <a16:creationId xmlns:a16="http://schemas.microsoft.com/office/drawing/2014/main" id="{B61C04FC-4E0A-6857-64E7-50CE27156E27}"/>
              </a:ext>
            </a:extLst>
          </p:cNvPr>
          <p:cNvSpPr>
            <a:spLocks noGrp="1"/>
          </p:cNvSpPr>
          <p:nvPr>
            <p:ph type="ctrTitle"/>
          </p:nvPr>
        </p:nvSpPr>
        <p:spPr/>
        <p:txBody>
          <a:bodyPr/>
          <a:lstStyle/>
          <a:p>
            <a:endParaRPr lang="en-IN" dirty="0"/>
          </a:p>
        </p:txBody>
      </p:sp>
      <p:sp>
        <p:nvSpPr>
          <p:cNvPr id="7" name="Subtitle 6">
            <a:extLst>
              <a:ext uri="{FF2B5EF4-FFF2-40B4-BE49-F238E27FC236}">
                <a16:creationId xmlns:a16="http://schemas.microsoft.com/office/drawing/2014/main" id="{2AF22070-510E-9141-799F-F8AD15BA740F}"/>
              </a:ext>
            </a:extLst>
          </p:cNvPr>
          <p:cNvSpPr>
            <a:spLocks noGrp="1"/>
          </p:cNvSpPr>
          <p:nvPr>
            <p:ph type="subTitle" idx="1"/>
          </p:nvPr>
        </p:nvSpPr>
        <p:spPr/>
        <p:txBody>
          <a:bodyPr/>
          <a:lstStyle/>
          <a:p>
            <a:endParaRPr lang="en-IN"/>
          </a:p>
        </p:txBody>
      </p:sp>
      <p:pic>
        <p:nvPicPr>
          <p:cNvPr id="9" name="Picture 8">
            <a:extLst>
              <a:ext uri="{FF2B5EF4-FFF2-40B4-BE49-F238E27FC236}">
                <a16:creationId xmlns:a16="http://schemas.microsoft.com/office/drawing/2014/main" id="{3B79DA34-F2E6-5DD9-FBEC-CD94834936C8}"/>
              </a:ext>
            </a:extLst>
          </p:cNvPr>
          <p:cNvPicPr>
            <a:picLocks noChangeAspect="1"/>
          </p:cNvPicPr>
          <p:nvPr/>
        </p:nvPicPr>
        <p:blipFill>
          <a:blip r:embed="rId2"/>
          <a:stretch>
            <a:fillRect/>
          </a:stretch>
        </p:blipFill>
        <p:spPr>
          <a:xfrm>
            <a:off x="-1" y="0"/>
            <a:ext cx="12320337" cy="6858000"/>
          </a:xfrm>
          <a:prstGeom prst="rect">
            <a:avLst/>
          </a:prstGeom>
        </p:spPr>
      </p:pic>
    </p:spTree>
    <p:extLst>
      <p:ext uri="{BB962C8B-B14F-4D97-AF65-F5344CB8AC3E}">
        <p14:creationId xmlns:p14="http://schemas.microsoft.com/office/powerpoint/2010/main" val="3833728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7D06F54-7A28-5BA2-11B4-7A7DE065D618}"/>
              </a:ext>
            </a:extLst>
          </p:cNvPr>
          <p:cNvSpPr>
            <a:spLocks noGrp="1"/>
          </p:cNvSpPr>
          <p:nvPr>
            <p:ph type="pic" sz="quarter" idx="13"/>
          </p:nvPr>
        </p:nvSpPr>
        <p:spPr/>
      </p:sp>
      <p:sp>
        <p:nvSpPr>
          <p:cNvPr id="3" name="Date Placeholder 2">
            <a:extLst>
              <a:ext uri="{FF2B5EF4-FFF2-40B4-BE49-F238E27FC236}">
                <a16:creationId xmlns:a16="http://schemas.microsoft.com/office/drawing/2014/main" id="{3E1C489E-30C5-F8BC-C0B7-75FBC0F215FF}"/>
              </a:ext>
            </a:extLst>
          </p:cNvPr>
          <p:cNvSpPr>
            <a:spLocks noGrp="1"/>
          </p:cNvSpPr>
          <p:nvPr>
            <p:ph type="dt" sz="half" idx="10"/>
          </p:nvPr>
        </p:nvSpPr>
        <p:spPr/>
        <p:txBody>
          <a:bodyPr/>
          <a:lstStyle/>
          <a:p>
            <a:r>
              <a:rPr lang="en-US"/>
              <a:t>Tuesday, February 2, 20XX</a:t>
            </a:r>
          </a:p>
        </p:txBody>
      </p:sp>
      <p:sp>
        <p:nvSpPr>
          <p:cNvPr id="4" name="Footer Placeholder 3">
            <a:extLst>
              <a:ext uri="{FF2B5EF4-FFF2-40B4-BE49-F238E27FC236}">
                <a16:creationId xmlns:a16="http://schemas.microsoft.com/office/drawing/2014/main" id="{C888E329-2975-632F-9F03-C8B81C088D9E}"/>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9910CEF-BDEC-D876-9EBB-5AA2CB6174EA}"/>
              </a:ext>
            </a:extLst>
          </p:cNvPr>
          <p:cNvSpPr>
            <a:spLocks noGrp="1"/>
          </p:cNvSpPr>
          <p:nvPr>
            <p:ph type="sldNum" sz="quarter" idx="12"/>
          </p:nvPr>
        </p:nvSpPr>
        <p:spPr/>
        <p:txBody>
          <a:bodyPr/>
          <a:lstStyle/>
          <a:p>
            <a:fld id="{DBA1B0FB-D917-4C8C-928F-313BD683BF39}" type="slidenum">
              <a:rPr lang="en-US" smtClean="0"/>
              <a:t>16</a:t>
            </a:fld>
            <a:endParaRPr lang="en-US"/>
          </a:p>
        </p:txBody>
      </p:sp>
      <p:sp>
        <p:nvSpPr>
          <p:cNvPr id="6" name="Title 5">
            <a:extLst>
              <a:ext uri="{FF2B5EF4-FFF2-40B4-BE49-F238E27FC236}">
                <a16:creationId xmlns:a16="http://schemas.microsoft.com/office/drawing/2014/main" id="{8F2D12FC-245B-48A8-335A-732DFCBA34B1}"/>
              </a:ext>
            </a:extLst>
          </p:cNvPr>
          <p:cNvSpPr>
            <a:spLocks noGrp="1"/>
          </p:cNvSpPr>
          <p:nvPr>
            <p:ph type="ctrTitle"/>
          </p:nvPr>
        </p:nvSpPr>
        <p:spPr/>
        <p:txBody>
          <a:bodyPr/>
          <a:lstStyle/>
          <a:p>
            <a:endParaRPr lang="en-IN" dirty="0"/>
          </a:p>
        </p:txBody>
      </p:sp>
      <p:sp>
        <p:nvSpPr>
          <p:cNvPr id="7" name="Subtitle 6">
            <a:extLst>
              <a:ext uri="{FF2B5EF4-FFF2-40B4-BE49-F238E27FC236}">
                <a16:creationId xmlns:a16="http://schemas.microsoft.com/office/drawing/2014/main" id="{4CCA3FAA-913B-2561-70FB-FC1540FAB23F}"/>
              </a:ext>
            </a:extLst>
          </p:cNvPr>
          <p:cNvSpPr>
            <a:spLocks noGrp="1"/>
          </p:cNvSpPr>
          <p:nvPr>
            <p:ph type="subTitle" idx="1"/>
          </p:nvPr>
        </p:nvSpPr>
        <p:spPr/>
        <p:txBody>
          <a:bodyPr/>
          <a:lstStyle/>
          <a:p>
            <a:endParaRPr lang="en-IN"/>
          </a:p>
        </p:txBody>
      </p:sp>
      <p:pic>
        <p:nvPicPr>
          <p:cNvPr id="9" name="Picture 8">
            <a:extLst>
              <a:ext uri="{FF2B5EF4-FFF2-40B4-BE49-F238E27FC236}">
                <a16:creationId xmlns:a16="http://schemas.microsoft.com/office/drawing/2014/main" id="{8C2EF83F-6542-D724-4DBE-0A34A532232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41152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2BE850E-6F22-FE13-EA15-AF7C1A6B1A9E}"/>
              </a:ext>
            </a:extLst>
          </p:cNvPr>
          <p:cNvSpPr>
            <a:spLocks noGrp="1"/>
          </p:cNvSpPr>
          <p:nvPr>
            <p:ph type="pic" sz="quarter" idx="13"/>
          </p:nvPr>
        </p:nvSpPr>
        <p:spPr/>
      </p:sp>
      <p:sp>
        <p:nvSpPr>
          <p:cNvPr id="3" name="Date Placeholder 2">
            <a:extLst>
              <a:ext uri="{FF2B5EF4-FFF2-40B4-BE49-F238E27FC236}">
                <a16:creationId xmlns:a16="http://schemas.microsoft.com/office/drawing/2014/main" id="{D9648428-11A1-6F7E-89AC-C28E3D6636D2}"/>
              </a:ext>
            </a:extLst>
          </p:cNvPr>
          <p:cNvSpPr>
            <a:spLocks noGrp="1"/>
          </p:cNvSpPr>
          <p:nvPr>
            <p:ph type="dt" sz="half" idx="10"/>
          </p:nvPr>
        </p:nvSpPr>
        <p:spPr/>
        <p:txBody>
          <a:bodyPr/>
          <a:lstStyle/>
          <a:p>
            <a:r>
              <a:rPr lang="en-US"/>
              <a:t>Tuesday, February 2, 20XX</a:t>
            </a:r>
          </a:p>
        </p:txBody>
      </p:sp>
      <p:sp>
        <p:nvSpPr>
          <p:cNvPr id="4" name="Footer Placeholder 3">
            <a:extLst>
              <a:ext uri="{FF2B5EF4-FFF2-40B4-BE49-F238E27FC236}">
                <a16:creationId xmlns:a16="http://schemas.microsoft.com/office/drawing/2014/main" id="{C0B9DD9B-1D79-E1E8-70A9-960D0AD3CA8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5B22720A-30F8-026A-3C45-E7D85D8B48B7}"/>
              </a:ext>
            </a:extLst>
          </p:cNvPr>
          <p:cNvSpPr>
            <a:spLocks noGrp="1"/>
          </p:cNvSpPr>
          <p:nvPr>
            <p:ph type="sldNum" sz="quarter" idx="12"/>
          </p:nvPr>
        </p:nvSpPr>
        <p:spPr/>
        <p:txBody>
          <a:bodyPr/>
          <a:lstStyle/>
          <a:p>
            <a:fld id="{DBA1B0FB-D917-4C8C-928F-313BD683BF39}" type="slidenum">
              <a:rPr lang="en-US" smtClean="0"/>
              <a:t>17</a:t>
            </a:fld>
            <a:endParaRPr lang="en-US"/>
          </a:p>
        </p:txBody>
      </p:sp>
      <p:sp>
        <p:nvSpPr>
          <p:cNvPr id="6" name="Title 5">
            <a:extLst>
              <a:ext uri="{FF2B5EF4-FFF2-40B4-BE49-F238E27FC236}">
                <a16:creationId xmlns:a16="http://schemas.microsoft.com/office/drawing/2014/main" id="{F6945F71-6B90-BAC4-AD6E-7951A5F856F2}"/>
              </a:ext>
            </a:extLst>
          </p:cNvPr>
          <p:cNvSpPr>
            <a:spLocks noGrp="1"/>
          </p:cNvSpPr>
          <p:nvPr>
            <p:ph type="ctrTitle"/>
          </p:nvPr>
        </p:nvSpPr>
        <p:spPr/>
        <p:txBody>
          <a:bodyPr/>
          <a:lstStyle/>
          <a:p>
            <a:endParaRPr lang="en-IN" dirty="0"/>
          </a:p>
        </p:txBody>
      </p:sp>
      <p:sp>
        <p:nvSpPr>
          <p:cNvPr id="7" name="Subtitle 6">
            <a:extLst>
              <a:ext uri="{FF2B5EF4-FFF2-40B4-BE49-F238E27FC236}">
                <a16:creationId xmlns:a16="http://schemas.microsoft.com/office/drawing/2014/main" id="{1576CE66-720C-7471-D568-21EA1ABD6924}"/>
              </a:ext>
            </a:extLst>
          </p:cNvPr>
          <p:cNvSpPr>
            <a:spLocks noGrp="1"/>
          </p:cNvSpPr>
          <p:nvPr>
            <p:ph type="subTitle" idx="1"/>
          </p:nvPr>
        </p:nvSpPr>
        <p:spPr/>
        <p:txBody>
          <a:bodyPr/>
          <a:lstStyle/>
          <a:p>
            <a:endParaRPr lang="en-IN"/>
          </a:p>
        </p:txBody>
      </p:sp>
      <p:pic>
        <p:nvPicPr>
          <p:cNvPr id="9" name="Picture 8">
            <a:extLst>
              <a:ext uri="{FF2B5EF4-FFF2-40B4-BE49-F238E27FC236}">
                <a16:creationId xmlns:a16="http://schemas.microsoft.com/office/drawing/2014/main" id="{887B0414-44A1-765E-A090-11C0776819CD}"/>
              </a:ext>
            </a:extLst>
          </p:cNvPr>
          <p:cNvPicPr>
            <a:picLocks noChangeAspect="1"/>
          </p:cNvPicPr>
          <p:nvPr/>
        </p:nvPicPr>
        <p:blipFill>
          <a:blip r:embed="rId2"/>
          <a:stretch>
            <a:fillRect/>
          </a:stretch>
        </p:blipFill>
        <p:spPr>
          <a:xfrm>
            <a:off x="-1" y="0"/>
            <a:ext cx="12191999" cy="6858000"/>
          </a:xfrm>
          <a:prstGeom prst="rect">
            <a:avLst/>
          </a:prstGeom>
        </p:spPr>
      </p:pic>
    </p:spTree>
    <p:extLst>
      <p:ext uri="{BB962C8B-B14F-4D97-AF65-F5344CB8AC3E}">
        <p14:creationId xmlns:p14="http://schemas.microsoft.com/office/powerpoint/2010/main" val="256283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p:txBody>
          <a:bodyPr/>
          <a:lstStyle/>
          <a:p>
            <a:r>
              <a:rPr lang="en-US" dirty="0"/>
              <a:t>-Project Summary</a:t>
            </a:r>
          </a:p>
          <a:p>
            <a:r>
              <a:rPr lang="en-US" dirty="0"/>
              <a:t>-Technology Used</a:t>
            </a:r>
          </a:p>
          <a:p>
            <a:r>
              <a:rPr lang="en-US" dirty="0"/>
              <a:t>-Tools Used </a:t>
            </a:r>
          </a:p>
          <a:p>
            <a:r>
              <a:rPr lang="en-US" dirty="0"/>
              <a:t>-How it Works?</a:t>
            </a:r>
          </a:p>
          <a:p>
            <a:r>
              <a:rPr lang="en-US" dirty="0"/>
              <a:t>-What it does?</a:t>
            </a:r>
          </a:p>
          <a:p>
            <a:endParaRPr lang="en-US" dirty="0"/>
          </a:p>
          <a:p>
            <a:endParaRPr lang="en-US" dirty="0"/>
          </a:p>
          <a:p>
            <a:endParaRPr lang="en-US" dirty="0"/>
          </a:p>
          <a:p>
            <a:endParaRPr lang="en-US" dirty="0"/>
          </a:p>
          <a:p>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23" b="23"/>
          <a:stretch/>
        </p:blipFill>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134" b="134"/>
          <a:stretch/>
        </p:blipFill>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p:txBody>
          <a:bodyPr/>
          <a:lstStyle/>
          <a:p>
            <a:r>
              <a:rPr lang="en-US" dirty="0"/>
              <a:t>Sample Footer Text</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p:txBody>
          <a:bodyPr/>
          <a:lstStyle/>
          <a:p>
            <a:r>
              <a:rPr lang="en-US"/>
              <a:t>Introduction</a:t>
            </a:r>
            <a:endParaRPr lang="en-US" dirty="0"/>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p:txBody>
          <a:bodyPr/>
          <a:lstStyle/>
          <a:p>
            <a:fld id="{DBA1B0FB-D917-4C8C-928F-313BD683BF39}" type="slidenum">
              <a:rPr lang="en-US" smtClean="0"/>
              <a:pPr/>
              <a:t>3</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noFill/>
        </p:spPr>
        <p:txBody>
          <a:bodyPr>
            <a:normAutofit fontScale="92500" lnSpcReduction="20000"/>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p:pic>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a:stretch>
            <a:fillRect/>
          </a:stretch>
        </p:blipFill>
        <p:spPr/>
      </p:pic>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1515963"/>
          </a:xfrm>
        </p:spPr>
        <p:txBody>
          <a:bodyPr vert="horz" wrap="square" lIns="0" tIns="0" rIns="0" bIns="0" rtlCol="0" anchor="b" anchorCtr="0">
            <a:normAutofit/>
          </a:bodyPr>
          <a:lstStyle/>
          <a:p>
            <a:pPr>
              <a:lnSpc>
                <a:spcPct val="100000"/>
              </a:lnSpc>
            </a:pPr>
            <a:r>
              <a:rPr lang="en-US" dirty="0"/>
              <a:t>Introduction</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1981053"/>
            <a:ext cx="11272169" cy="4111773"/>
          </a:xfrm>
        </p:spPr>
        <p:txBody>
          <a:bodyPr vert="horz" wrap="square" lIns="0" tIns="0" rIns="0" bIns="0" rtlCol="0">
            <a:normAutofit/>
          </a:bodyPr>
          <a:lstStyle/>
          <a:p>
            <a:pPr marL="0" indent="0">
              <a:lnSpc>
                <a:spcPct val="100000"/>
              </a:lnSpc>
              <a:buNone/>
            </a:pPr>
            <a:r>
              <a:rPr lang="en-US" dirty="0"/>
              <a:t>Problems faced during buying a house:</a:t>
            </a:r>
          </a:p>
          <a:p>
            <a:pPr marL="457200" indent="-457200">
              <a:lnSpc>
                <a:spcPct val="100000"/>
              </a:lnSpc>
              <a:buAutoNum type="arabicPeriod"/>
            </a:pPr>
            <a:r>
              <a:rPr lang="en-US" kern="1200" dirty="0">
                <a:latin typeface="+mn-lt"/>
                <a:ea typeface="+mn-ea"/>
                <a:cs typeface="+mn-cs"/>
              </a:rPr>
              <a:t>Buying house is stressful.</a:t>
            </a:r>
          </a:p>
          <a:p>
            <a:pPr marL="457200" indent="-457200">
              <a:lnSpc>
                <a:spcPct val="100000"/>
              </a:lnSpc>
              <a:buAutoNum type="arabicPeriod"/>
            </a:pPr>
            <a:r>
              <a:rPr lang="en-US" kern="1200" dirty="0">
                <a:latin typeface="+mn-lt"/>
                <a:ea typeface="+mn-ea"/>
                <a:cs typeface="+mn-cs"/>
              </a:rPr>
              <a:t>Buyers are </a:t>
            </a:r>
            <a:r>
              <a:rPr lang="en-US" dirty="0"/>
              <a:t>generally not aware of factors that influenced the house price.</a:t>
            </a:r>
          </a:p>
          <a:p>
            <a:pPr marL="457200" indent="-457200">
              <a:lnSpc>
                <a:spcPct val="100000"/>
              </a:lnSpc>
              <a:buAutoNum type="arabicPeriod"/>
            </a:pPr>
            <a:r>
              <a:rPr lang="en-US" kern="1200" dirty="0">
                <a:latin typeface="+mn-lt"/>
                <a:ea typeface="+mn-ea"/>
                <a:cs typeface="+mn-cs"/>
              </a:rPr>
              <a:t>Many problems are faced during buying a house.</a:t>
            </a:r>
          </a:p>
          <a:p>
            <a:pPr marL="457200" indent="-457200">
              <a:lnSpc>
                <a:spcPct val="100000"/>
              </a:lnSpc>
              <a:buAutoNum type="arabicPeriod"/>
            </a:pPr>
            <a:r>
              <a:rPr lang="en-US" dirty="0"/>
              <a:t>Hence real estate agents are trusted with the </a:t>
            </a:r>
            <a:r>
              <a:rPr lang="en-US" dirty="0" err="1"/>
              <a:t>cummuication</a:t>
            </a:r>
            <a:r>
              <a:rPr lang="en-US" dirty="0"/>
              <a:t> </a:t>
            </a:r>
            <a:r>
              <a:rPr lang="en-US" dirty="0" err="1"/>
              <a:t>betwwwn</a:t>
            </a:r>
            <a:r>
              <a:rPr lang="en-US" dirty="0"/>
              <a:t> buyer and seller as well as laying down a legal contract for the  transfer. This just creates a middle man and increases the cost of house.</a:t>
            </a:r>
            <a:endParaRPr lang="en-US" kern="1200" dirty="0">
              <a:latin typeface="+mn-lt"/>
              <a:ea typeface="+mn-ea"/>
              <a:cs typeface="+mn-cs"/>
            </a:endParaRPr>
          </a:p>
        </p:txBody>
      </p:sp>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F4B3D07-990F-34B1-DE54-AF88D31BE56E}"/>
              </a:ext>
            </a:extLst>
          </p:cNvPr>
          <p:cNvSpPr>
            <a:spLocks noGrp="1"/>
          </p:cNvSpPr>
          <p:nvPr>
            <p:ph type="dt" sz="half" idx="10"/>
          </p:nvPr>
        </p:nvSpPr>
        <p:spPr/>
        <p:txBody>
          <a:bodyPr/>
          <a:lstStyle/>
          <a:p>
            <a:r>
              <a:rPr lang="en-US"/>
              <a:t>Tuesday, February 2, 20XX</a:t>
            </a:r>
          </a:p>
        </p:txBody>
      </p:sp>
      <p:sp>
        <p:nvSpPr>
          <p:cNvPr id="4" name="Footer Placeholder 3">
            <a:extLst>
              <a:ext uri="{FF2B5EF4-FFF2-40B4-BE49-F238E27FC236}">
                <a16:creationId xmlns:a16="http://schemas.microsoft.com/office/drawing/2014/main" id="{078E6E0D-E9D8-F200-13FD-22E5B89F8D5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33303A79-EE56-6BCC-4D4F-B36D161088CD}"/>
              </a:ext>
            </a:extLst>
          </p:cNvPr>
          <p:cNvSpPr>
            <a:spLocks noGrp="1"/>
          </p:cNvSpPr>
          <p:nvPr>
            <p:ph type="sldNum" sz="quarter" idx="12"/>
          </p:nvPr>
        </p:nvSpPr>
        <p:spPr/>
        <p:txBody>
          <a:bodyPr/>
          <a:lstStyle/>
          <a:p>
            <a:fld id="{DBA1B0FB-D917-4C8C-928F-313BD683BF39}" type="slidenum">
              <a:rPr lang="en-US" smtClean="0"/>
              <a:t>5</a:t>
            </a:fld>
            <a:endParaRPr lang="en-US"/>
          </a:p>
        </p:txBody>
      </p:sp>
      <p:sp>
        <p:nvSpPr>
          <p:cNvPr id="6" name="Title 5">
            <a:extLst>
              <a:ext uri="{FF2B5EF4-FFF2-40B4-BE49-F238E27FC236}">
                <a16:creationId xmlns:a16="http://schemas.microsoft.com/office/drawing/2014/main" id="{3C41699D-F493-54C8-660C-B944373029FD}"/>
              </a:ext>
            </a:extLst>
          </p:cNvPr>
          <p:cNvSpPr>
            <a:spLocks noGrp="1"/>
          </p:cNvSpPr>
          <p:nvPr>
            <p:ph type="ctrTitle"/>
          </p:nvPr>
        </p:nvSpPr>
        <p:spPr>
          <a:xfrm>
            <a:off x="550863" y="246724"/>
            <a:ext cx="5437187" cy="1796717"/>
          </a:xfrm>
        </p:spPr>
        <p:txBody>
          <a:bodyPr/>
          <a:lstStyle/>
          <a:p>
            <a:r>
              <a:rPr lang="en-IN" sz="2300" dirty="0"/>
              <a:t>They Believe that I depend upon :</a:t>
            </a:r>
            <a:br>
              <a:rPr lang="en-IN" sz="2300" dirty="0"/>
            </a:br>
            <a:r>
              <a:rPr lang="en-IN" sz="2300" dirty="0"/>
              <a:t>1. The square foot area</a:t>
            </a:r>
            <a:br>
              <a:rPr lang="en-IN" sz="2300" dirty="0"/>
            </a:br>
            <a:r>
              <a:rPr lang="en-IN" sz="2300" dirty="0"/>
              <a:t>2. Neighbourhood</a:t>
            </a:r>
            <a:br>
              <a:rPr lang="en-IN" sz="2300" dirty="0"/>
            </a:br>
            <a:r>
              <a:rPr lang="en-IN" sz="2300" dirty="0"/>
              <a:t>3. The no. of bedrooms</a:t>
            </a:r>
          </a:p>
        </p:txBody>
      </p:sp>
      <p:sp>
        <p:nvSpPr>
          <p:cNvPr id="7" name="Subtitle 6">
            <a:extLst>
              <a:ext uri="{FF2B5EF4-FFF2-40B4-BE49-F238E27FC236}">
                <a16:creationId xmlns:a16="http://schemas.microsoft.com/office/drawing/2014/main" id="{D061EF92-604C-E91F-90F0-10E40CEF1230}"/>
              </a:ext>
            </a:extLst>
          </p:cNvPr>
          <p:cNvSpPr>
            <a:spLocks noGrp="1"/>
          </p:cNvSpPr>
          <p:nvPr>
            <p:ph type="subTitle" idx="1"/>
          </p:nvPr>
        </p:nvSpPr>
        <p:spPr>
          <a:xfrm>
            <a:off x="550863" y="3816724"/>
            <a:ext cx="8723139" cy="2265216"/>
          </a:xfrm>
        </p:spPr>
        <p:txBody>
          <a:bodyPr/>
          <a:lstStyle/>
          <a:p>
            <a:r>
              <a:rPr lang="en-IN" dirty="0"/>
              <a:t>But I depends upon so many factors ..such as:</a:t>
            </a:r>
          </a:p>
          <a:p>
            <a:pPr marL="457200" indent="-457200">
              <a:buAutoNum type="arabicPeriod"/>
            </a:pPr>
            <a:r>
              <a:rPr lang="en-IN" dirty="0"/>
              <a:t>No of storeys.</a:t>
            </a:r>
          </a:p>
          <a:p>
            <a:pPr marL="457200" indent="-457200">
              <a:buAutoNum type="arabicPeriod"/>
            </a:pPr>
            <a:r>
              <a:rPr lang="en-IN" dirty="0"/>
              <a:t>Area outside the House.</a:t>
            </a:r>
          </a:p>
          <a:p>
            <a:pPr marL="457200" indent="-457200">
              <a:buAutoNum type="arabicPeriod"/>
            </a:pPr>
            <a:r>
              <a:rPr lang="en-IN" dirty="0"/>
              <a:t>Rooms on one floor.</a:t>
            </a:r>
          </a:p>
        </p:txBody>
      </p:sp>
    </p:spTree>
    <p:extLst>
      <p:ext uri="{BB962C8B-B14F-4D97-AF65-F5344CB8AC3E}">
        <p14:creationId xmlns:p14="http://schemas.microsoft.com/office/powerpoint/2010/main" val="1538036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Black 3D wave patterns">
            <a:extLst>
              <a:ext uri="{FF2B5EF4-FFF2-40B4-BE49-F238E27FC236}">
                <a16:creationId xmlns:a16="http://schemas.microsoft.com/office/drawing/2014/main" id="{F0AEEC35-487D-D27E-611C-8081E2D8CE92}"/>
              </a:ext>
            </a:extLst>
          </p:cNvPr>
          <p:cNvPicPr>
            <a:picLocks noGrp="1" noChangeAspect="1"/>
          </p:cNvPicPr>
          <p:nvPr>
            <p:ph type="pic" sz="quarter" idx="13"/>
          </p:nvPr>
        </p:nvPicPr>
        <p:blipFill>
          <a:blip r:embed="rId2"/>
          <a:srcRect l="2000" r="2000"/>
          <a:stretch>
            <a:fillRect/>
          </a:stretch>
        </p:blipFill>
        <p:spPr/>
      </p:pic>
      <p:sp>
        <p:nvSpPr>
          <p:cNvPr id="3" name="Date Placeholder 2">
            <a:extLst>
              <a:ext uri="{FF2B5EF4-FFF2-40B4-BE49-F238E27FC236}">
                <a16:creationId xmlns:a16="http://schemas.microsoft.com/office/drawing/2014/main" id="{0B0C4C2F-D8A6-1BE5-AF0A-8D6E58556AD6}"/>
              </a:ext>
            </a:extLst>
          </p:cNvPr>
          <p:cNvSpPr>
            <a:spLocks noGrp="1"/>
          </p:cNvSpPr>
          <p:nvPr>
            <p:ph type="dt" sz="half" idx="10"/>
          </p:nvPr>
        </p:nvSpPr>
        <p:spPr/>
        <p:txBody>
          <a:bodyPr/>
          <a:lstStyle/>
          <a:p>
            <a:r>
              <a:rPr lang="en-US"/>
              <a:t>Tuesday, February 2, 20XX</a:t>
            </a:r>
          </a:p>
        </p:txBody>
      </p:sp>
      <p:sp>
        <p:nvSpPr>
          <p:cNvPr id="4" name="Footer Placeholder 3">
            <a:extLst>
              <a:ext uri="{FF2B5EF4-FFF2-40B4-BE49-F238E27FC236}">
                <a16:creationId xmlns:a16="http://schemas.microsoft.com/office/drawing/2014/main" id="{BB0973B0-32FD-7B98-03E7-77E69EBB9AC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9C7A699-22D3-7D5C-9ED7-9F9A2E634E2B}"/>
              </a:ext>
            </a:extLst>
          </p:cNvPr>
          <p:cNvSpPr>
            <a:spLocks noGrp="1"/>
          </p:cNvSpPr>
          <p:nvPr>
            <p:ph type="sldNum" sz="quarter" idx="12"/>
          </p:nvPr>
        </p:nvSpPr>
        <p:spPr/>
        <p:txBody>
          <a:bodyPr/>
          <a:lstStyle/>
          <a:p>
            <a:fld id="{DBA1B0FB-D917-4C8C-928F-313BD683BF39}" type="slidenum">
              <a:rPr lang="en-US" smtClean="0"/>
              <a:t>6</a:t>
            </a:fld>
            <a:endParaRPr lang="en-US"/>
          </a:p>
        </p:txBody>
      </p:sp>
      <p:sp>
        <p:nvSpPr>
          <p:cNvPr id="6" name="Title 5">
            <a:extLst>
              <a:ext uri="{FF2B5EF4-FFF2-40B4-BE49-F238E27FC236}">
                <a16:creationId xmlns:a16="http://schemas.microsoft.com/office/drawing/2014/main" id="{2D452F24-CE90-2D18-6635-B73029788124}"/>
              </a:ext>
            </a:extLst>
          </p:cNvPr>
          <p:cNvSpPr>
            <a:spLocks noGrp="1"/>
          </p:cNvSpPr>
          <p:nvPr>
            <p:ph type="ctrTitle"/>
          </p:nvPr>
        </p:nvSpPr>
        <p:spPr>
          <a:xfrm>
            <a:off x="550863" y="549275"/>
            <a:ext cx="8723139" cy="2986234"/>
          </a:xfrm>
        </p:spPr>
        <p:txBody>
          <a:bodyPr/>
          <a:lstStyle/>
          <a:p>
            <a:r>
              <a:rPr lang="en-IN" dirty="0"/>
              <a:t>Project Summary</a:t>
            </a:r>
          </a:p>
        </p:txBody>
      </p:sp>
      <p:sp>
        <p:nvSpPr>
          <p:cNvPr id="7" name="Subtitle 6">
            <a:extLst>
              <a:ext uri="{FF2B5EF4-FFF2-40B4-BE49-F238E27FC236}">
                <a16:creationId xmlns:a16="http://schemas.microsoft.com/office/drawing/2014/main" id="{BA42893D-4B2B-41A1-90FE-02D233304BEF}"/>
              </a:ext>
            </a:extLst>
          </p:cNvPr>
          <p:cNvSpPr>
            <a:spLocks noGrp="1"/>
          </p:cNvSpPr>
          <p:nvPr>
            <p:ph type="subTitle" idx="1"/>
          </p:nvPr>
        </p:nvSpPr>
        <p:spPr>
          <a:xfrm>
            <a:off x="550863" y="3816724"/>
            <a:ext cx="10069011" cy="2265216"/>
          </a:xfrm>
        </p:spPr>
        <p:txBody>
          <a:bodyPr/>
          <a:lstStyle/>
          <a:p>
            <a:r>
              <a:rPr lang="en-IN" dirty="0"/>
              <a:t>-Our projects is </a:t>
            </a:r>
            <a:r>
              <a:rPr lang="en-IN" dirty="0" err="1"/>
              <a:t>amachine</a:t>
            </a:r>
            <a:r>
              <a:rPr lang="en-IN" dirty="0"/>
              <a:t> learning app, based on certain specification of your future Home it will try to guess the most accurate Price.</a:t>
            </a:r>
          </a:p>
          <a:p>
            <a:r>
              <a:rPr lang="en-IN" dirty="0"/>
              <a:t>-Information such as state ,city ,</a:t>
            </a:r>
            <a:r>
              <a:rPr lang="en-IN" dirty="0" err="1"/>
              <a:t>area,stores</a:t>
            </a:r>
            <a:r>
              <a:rPr lang="en-IN" dirty="0"/>
              <a:t>.</a:t>
            </a:r>
          </a:p>
          <a:p>
            <a:endParaRPr lang="en-IN" dirty="0"/>
          </a:p>
        </p:txBody>
      </p:sp>
    </p:spTree>
    <p:extLst>
      <p:ext uri="{BB962C8B-B14F-4D97-AF65-F5344CB8AC3E}">
        <p14:creationId xmlns:p14="http://schemas.microsoft.com/office/powerpoint/2010/main" val="3989250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66CE84C-23A3-2838-0197-5D3E5167F34F}"/>
              </a:ext>
            </a:extLst>
          </p:cNvPr>
          <p:cNvSpPr>
            <a:spLocks noGrp="1"/>
          </p:cNvSpPr>
          <p:nvPr>
            <p:ph type="pic" sz="quarter" idx="13"/>
          </p:nvPr>
        </p:nvSpPr>
        <p:spPr/>
      </p:sp>
      <p:sp>
        <p:nvSpPr>
          <p:cNvPr id="3" name="Date Placeholder 2">
            <a:extLst>
              <a:ext uri="{FF2B5EF4-FFF2-40B4-BE49-F238E27FC236}">
                <a16:creationId xmlns:a16="http://schemas.microsoft.com/office/drawing/2014/main" id="{D1C93513-F5A3-AF2C-0987-8ED1F3CE1AB8}"/>
              </a:ext>
            </a:extLst>
          </p:cNvPr>
          <p:cNvSpPr>
            <a:spLocks noGrp="1"/>
          </p:cNvSpPr>
          <p:nvPr>
            <p:ph type="dt" sz="half" idx="10"/>
          </p:nvPr>
        </p:nvSpPr>
        <p:spPr/>
        <p:txBody>
          <a:bodyPr/>
          <a:lstStyle/>
          <a:p>
            <a:r>
              <a:rPr lang="en-US"/>
              <a:t>Tuesday, February 2, 20XX</a:t>
            </a:r>
          </a:p>
        </p:txBody>
      </p:sp>
      <p:sp>
        <p:nvSpPr>
          <p:cNvPr id="4" name="Footer Placeholder 3">
            <a:extLst>
              <a:ext uri="{FF2B5EF4-FFF2-40B4-BE49-F238E27FC236}">
                <a16:creationId xmlns:a16="http://schemas.microsoft.com/office/drawing/2014/main" id="{07FB2A04-603D-B1FF-76DA-758514E98905}"/>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C428AFA-A4F3-8AC0-B884-3D3EA12507D5}"/>
              </a:ext>
            </a:extLst>
          </p:cNvPr>
          <p:cNvSpPr>
            <a:spLocks noGrp="1"/>
          </p:cNvSpPr>
          <p:nvPr>
            <p:ph type="sldNum" sz="quarter" idx="12"/>
          </p:nvPr>
        </p:nvSpPr>
        <p:spPr/>
        <p:txBody>
          <a:bodyPr/>
          <a:lstStyle/>
          <a:p>
            <a:fld id="{DBA1B0FB-D917-4C8C-928F-313BD683BF39}" type="slidenum">
              <a:rPr lang="en-US" smtClean="0"/>
              <a:t>7</a:t>
            </a:fld>
            <a:endParaRPr lang="en-US"/>
          </a:p>
        </p:txBody>
      </p:sp>
      <p:sp>
        <p:nvSpPr>
          <p:cNvPr id="6" name="Title 5">
            <a:extLst>
              <a:ext uri="{FF2B5EF4-FFF2-40B4-BE49-F238E27FC236}">
                <a16:creationId xmlns:a16="http://schemas.microsoft.com/office/drawing/2014/main" id="{F7DAC359-D949-DEC7-EB27-B3A94A511592}"/>
              </a:ext>
            </a:extLst>
          </p:cNvPr>
          <p:cNvSpPr>
            <a:spLocks noGrp="1"/>
          </p:cNvSpPr>
          <p:nvPr>
            <p:ph type="ctrTitle"/>
          </p:nvPr>
        </p:nvSpPr>
        <p:spPr>
          <a:xfrm>
            <a:off x="550864" y="549275"/>
            <a:ext cx="11641136" cy="1232993"/>
          </a:xfrm>
        </p:spPr>
        <p:txBody>
          <a:bodyPr/>
          <a:lstStyle/>
          <a:p>
            <a:r>
              <a:rPr lang="en-IN" sz="4000" dirty="0">
                <a:solidFill>
                  <a:schemeClr val="bg1"/>
                </a:solidFill>
              </a:rPr>
              <a:t> Loading the dataset In Pandas </a:t>
            </a:r>
            <a:r>
              <a:rPr lang="en-IN" sz="4000" dirty="0" err="1">
                <a:solidFill>
                  <a:schemeClr val="bg1"/>
                </a:solidFill>
              </a:rPr>
              <a:t>DataFrame</a:t>
            </a:r>
            <a:endParaRPr lang="en-IN" sz="4000" dirty="0">
              <a:solidFill>
                <a:schemeClr val="bg1"/>
              </a:solidFill>
            </a:endParaRPr>
          </a:p>
        </p:txBody>
      </p:sp>
      <p:sp>
        <p:nvSpPr>
          <p:cNvPr id="7" name="Subtitle 6">
            <a:extLst>
              <a:ext uri="{FF2B5EF4-FFF2-40B4-BE49-F238E27FC236}">
                <a16:creationId xmlns:a16="http://schemas.microsoft.com/office/drawing/2014/main" id="{76C5258D-2FAE-3251-786F-D7C8055B874F}"/>
              </a:ext>
            </a:extLst>
          </p:cNvPr>
          <p:cNvSpPr>
            <a:spLocks noGrp="1"/>
          </p:cNvSpPr>
          <p:nvPr>
            <p:ph type="subTitle" idx="1"/>
          </p:nvPr>
        </p:nvSpPr>
        <p:spPr/>
        <p:txBody>
          <a:bodyPr/>
          <a:lstStyle/>
          <a:p>
            <a:endParaRPr lang="en-IN" dirty="0"/>
          </a:p>
        </p:txBody>
      </p:sp>
      <p:pic>
        <p:nvPicPr>
          <p:cNvPr id="19" name="Picture 18">
            <a:extLst>
              <a:ext uri="{FF2B5EF4-FFF2-40B4-BE49-F238E27FC236}">
                <a16:creationId xmlns:a16="http://schemas.microsoft.com/office/drawing/2014/main" id="{8C11BB25-9225-84B9-2B67-0AD63387E4DB}"/>
              </a:ext>
            </a:extLst>
          </p:cNvPr>
          <p:cNvPicPr>
            <a:picLocks noChangeAspect="1"/>
          </p:cNvPicPr>
          <p:nvPr/>
        </p:nvPicPr>
        <p:blipFill>
          <a:blip r:embed="rId2"/>
          <a:stretch>
            <a:fillRect/>
          </a:stretch>
        </p:blipFill>
        <p:spPr>
          <a:xfrm>
            <a:off x="0" y="2106815"/>
            <a:ext cx="12192000" cy="4751185"/>
          </a:xfrm>
          <a:prstGeom prst="rect">
            <a:avLst/>
          </a:prstGeom>
        </p:spPr>
      </p:pic>
    </p:spTree>
    <p:extLst>
      <p:ext uri="{BB962C8B-B14F-4D97-AF65-F5344CB8AC3E}">
        <p14:creationId xmlns:p14="http://schemas.microsoft.com/office/powerpoint/2010/main" val="4193565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F48706B2-C0EC-3C4F-A4B1-C2E41050AC43}"/>
              </a:ext>
            </a:extLst>
          </p:cNvPr>
          <p:cNvPicPr>
            <a:picLocks noGrp="1" noChangeAspect="1"/>
          </p:cNvPicPr>
          <p:nvPr>
            <p:ph type="pic" sz="quarter" idx="13"/>
          </p:nvPr>
        </p:nvPicPr>
        <p:blipFill rotWithShape="1">
          <a:blip r:embed="rId2"/>
          <a:srcRect l="5912" r="5912"/>
          <a:stretch/>
        </p:blipFill>
        <p:spPr>
          <a:xfrm>
            <a:off x="0" y="2133600"/>
            <a:ext cx="12192000" cy="4724400"/>
          </a:xfrm>
        </p:spPr>
      </p:pic>
      <p:sp>
        <p:nvSpPr>
          <p:cNvPr id="3" name="Date Placeholder 2">
            <a:extLst>
              <a:ext uri="{FF2B5EF4-FFF2-40B4-BE49-F238E27FC236}">
                <a16:creationId xmlns:a16="http://schemas.microsoft.com/office/drawing/2014/main" id="{F144E464-2126-34CA-232D-6D2277537959}"/>
              </a:ext>
            </a:extLst>
          </p:cNvPr>
          <p:cNvSpPr>
            <a:spLocks noGrp="1"/>
          </p:cNvSpPr>
          <p:nvPr>
            <p:ph type="dt" sz="half" idx="10"/>
          </p:nvPr>
        </p:nvSpPr>
        <p:spPr/>
        <p:txBody>
          <a:bodyPr/>
          <a:lstStyle/>
          <a:p>
            <a:r>
              <a:rPr lang="en-US"/>
              <a:t>Tuesday, February 2, 20XX</a:t>
            </a:r>
          </a:p>
        </p:txBody>
      </p:sp>
      <p:sp>
        <p:nvSpPr>
          <p:cNvPr id="4" name="Footer Placeholder 3">
            <a:extLst>
              <a:ext uri="{FF2B5EF4-FFF2-40B4-BE49-F238E27FC236}">
                <a16:creationId xmlns:a16="http://schemas.microsoft.com/office/drawing/2014/main" id="{F8C1DC21-7A90-B4EB-D386-95654951DF8A}"/>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EE6CE88-4877-CA6A-F7D9-DFFD2C8615A8}"/>
              </a:ext>
            </a:extLst>
          </p:cNvPr>
          <p:cNvSpPr>
            <a:spLocks noGrp="1"/>
          </p:cNvSpPr>
          <p:nvPr>
            <p:ph type="sldNum" sz="quarter" idx="12"/>
          </p:nvPr>
        </p:nvSpPr>
        <p:spPr/>
        <p:txBody>
          <a:bodyPr/>
          <a:lstStyle/>
          <a:p>
            <a:fld id="{DBA1B0FB-D917-4C8C-928F-313BD683BF39}" type="slidenum">
              <a:rPr lang="en-US" smtClean="0"/>
              <a:t>8</a:t>
            </a:fld>
            <a:endParaRPr lang="en-US"/>
          </a:p>
        </p:txBody>
      </p:sp>
      <p:sp>
        <p:nvSpPr>
          <p:cNvPr id="6" name="Title 5">
            <a:extLst>
              <a:ext uri="{FF2B5EF4-FFF2-40B4-BE49-F238E27FC236}">
                <a16:creationId xmlns:a16="http://schemas.microsoft.com/office/drawing/2014/main" id="{793C16E5-8E77-B1BF-D0B6-BC77006CBA88}"/>
              </a:ext>
            </a:extLst>
          </p:cNvPr>
          <p:cNvSpPr>
            <a:spLocks noGrp="1"/>
          </p:cNvSpPr>
          <p:nvPr>
            <p:ph type="ctrTitle"/>
          </p:nvPr>
        </p:nvSpPr>
        <p:spPr>
          <a:xfrm>
            <a:off x="550863" y="549275"/>
            <a:ext cx="11448632" cy="942641"/>
          </a:xfrm>
        </p:spPr>
        <p:txBody>
          <a:bodyPr/>
          <a:lstStyle/>
          <a:p>
            <a:r>
              <a:rPr lang="en-IN" sz="3600" dirty="0" err="1">
                <a:solidFill>
                  <a:schemeClr val="bg1"/>
                </a:solidFill>
              </a:rPr>
              <a:t>Checkin</a:t>
            </a:r>
            <a:r>
              <a:rPr lang="en-IN" sz="3600" dirty="0">
                <a:solidFill>
                  <a:schemeClr val="bg1"/>
                </a:solidFill>
              </a:rPr>
              <a:t> Null With help of the Heatmap</a:t>
            </a:r>
            <a:endParaRPr lang="en-IN" dirty="0">
              <a:solidFill>
                <a:schemeClr val="bg1"/>
              </a:solidFill>
            </a:endParaRPr>
          </a:p>
        </p:txBody>
      </p:sp>
      <p:sp>
        <p:nvSpPr>
          <p:cNvPr id="7" name="Subtitle 6">
            <a:extLst>
              <a:ext uri="{FF2B5EF4-FFF2-40B4-BE49-F238E27FC236}">
                <a16:creationId xmlns:a16="http://schemas.microsoft.com/office/drawing/2014/main" id="{9A3DF5F6-1C14-D062-6536-8323B343FF6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079641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C3856FF-397B-F1AB-74AE-6235ED63EF2C}"/>
              </a:ext>
            </a:extLst>
          </p:cNvPr>
          <p:cNvPicPr>
            <a:picLocks noGrp="1" noChangeAspect="1"/>
          </p:cNvPicPr>
          <p:nvPr>
            <p:ph type="pic" sz="quarter" idx="13"/>
          </p:nvPr>
        </p:nvPicPr>
        <p:blipFill rotWithShape="1">
          <a:blip r:embed="rId2"/>
          <a:srcRect t="11416" b="11416"/>
          <a:stretch/>
        </p:blipFill>
        <p:spPr>
          <a:xfrm>
            <a:off x="0" y="1556084"/>
            <a:ext cx="12192000" cy="5301916"/>
          </a:xfrm>
          <a:solidFill>
            <a:schemeClr val="bg1">
              <a:lumMod val="50000"/>
              <a:lumOff val="50000"/>
            </a:schemeClr>
          </a:solidFill>
          <a:ln>
            <a:solidFill>
              <a:schemeClr val="bg2">
                <a:lumMod val="20000"/>
                <a:lumOff val="80000"/>
              </a:schemeClr>
            </a:solidFill>
          </a:ln>
        </p:spPr>
      </p:pic>
      <p:sp>
        <p:nvSpPr>
          <p:cNvPr id="3" name="Date Placeholder 2">
            <a:extLst>
              <a:ext uri="{FF2B5EF4-FFF2-40B4-BE49-F238E27FC236}">
                <a16:creationId xmlns:a16="http://schemas.microsoft.com/office/drawing/2014/main" id="{5FF4C3AC-153D-43ED-4724-51965B4D8F75}"/>
              </a:ext>
            </a:extLst>
          </p:cNvPr>
          <p:cNvSpPr>
            <a:spLocks noGrp="1"/>
          </p:cNvSpPr>
          <p:nvPr>
            <p:ph type="dt" sz="half" idx="10"/>
          </p:nvPr>
        </p:nvSpPr>
        <p:spPr/>
        <p:txBody>
          <a:bodyPr/>
          <a:lstStyle/>
          <a:p>
            <a:r>
              <a:rPr lang="en-US"/>
              <a:t>Tuesday, February 2, 20XX</a:t>
            </a:r>
          </a:p>
        </p:txBody>
      </p:sp>
      <p:sp>
        <p:nvSpPr>
          <p:cNvPr id="4" name="Footer Placeholder 3">
            <a:extLst>
              <a:ext uri="{FF2B5EF4-FFF2-40B4-BE49-F238E27FC236}">
                <a16:creationId xmlns:a16="http://schemas.microsoft.com/office/drawing/2014/main" id="{BE2ED49A-6043-8BC9-F1D3-9E9CC408BB9F}"/>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AE8A2B23-673C-176F-73ED-6B37A6AEE590}"/>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6" name="Title 5">
            <a:extLst>
              <a:ext uri="{FF2B5EF4-FFF2-40B4-BE49-F238E27FC236}">
                <a16:creationId xmlns:a16="http://schemas.microsoft.com/office/drawing/2014/main" id="{5943848A-4E58-A289-3EA6-B0748A8AB04F}"/>
              </a:ext>
            </a:extLst>
          </p:cNvPr>
          <p:cNvSpPr>
            <a:spLocks noGrp="1"/>
          </p:cNvSpPr>
          <p:nvPr>
            <p:ph type="ctrTitle"/>
          </p:nvPr>
        </p:nvSpPr>
        <p:spPr>
          <a:xfrm>
            <a:off x="550863" y="549275"/>
            <a:ext cx="11384463" cy="1006809"/>
          </a:xfrm>
        </p:spPr>
        <p:txBody>
          <a:bodyPr/>
          <a:lstStyle/>
          <a:p>
            <a:r>
              <a:rPr lang="en-IN" sz="3600" dirty="0"/>
              <a:t>Filling the Null Value with the help of column.</a:t>
            </a:r>
          </a:p>
        </p:txBody>
      </p:sp>
      <p:sp>
        <p:nvSpPr>
          <p:cNvPr id="7" name="Subtitle 6">
            <a:extLst>
              <a:ext uri="{FF2B5EF4-FFF2-40B4-BE49-F238E27FC236}">
                <a16:creationId xmlns:a16="http://schemas.microsoft.com/office/drawing/2014/main" id="{84855B9E-0223-BBF2-1501-E748B9B1046A}"/>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83481871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230e9df3-be65-4c73-a93b-d1236ebd677e"/>
    <ds:schemaRef ds:uri="http://purl.org/dc/elements/1.1/"/>
    <ds:schemaRef ds:uri="http://purl.org/dc/terms/"/>
    <ds:schemaRef ds:uri="71af3243-3dd4-4a8d-8c0d-dd76da1f02a5"/>
    <ds:schemaRef ds:uri="http://schemas.microsoft.com/office/infopath/2007/PartnerControls"/>
    <ds:schemaRef ds:uri="http://www.w3.org/XML/1998/namespace"/>
    <ds:schemaRef ds:uri="http://purl.org/dc/dcmitype/"/>
    <ds:schemaRef ds:uri="http://schemas.microsoft.com/office/2006/documentManagement/types"/>
    <ds:schemaRef ds:uri="http://schemas.microsoft.com/sharepoint/v3"/>
    <ds:schemaRef ds:uri="http://schemas.openxmlformats.org/package/2006/metadata/core-propertie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Facet</Template>
  <TotalTime>77</TotalTime>
  <Words>451</Words>
  <Application>Microsoft Office PowerPoint</Application>
  <PresentationFormat>Widescreen</PresentationFormat>
  <Paragraphs>83</Paragraphs>
  <Slides>17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Trebuchet MS</vt:lpstr>
      <vt:lpstr>Wingdings 3</vt:lpstr>
      <vt:lpstr>Facet</vt:lpstr>
      <vt:lpstr>Housing Price Prediction</vt:lpstr>
      <vt:lpstr>Agenda</vt:lpstr>
      <vt:lpstr>Introduction</vt:lpstr>
      <vt:lpstr>Introduction</vt:lpstr>
      <vt:lpstr>They Believe that I depend upon : 1. The square foot area 2. Neighbourhood 3. The no. of bedrooms</vt:lpstr>
      <vt:lpstr>Project Summary</vt:lpstr>
      <vt:lpstr> Loading the dataset In Pandas DataFrame</vt:lpstr>
      <vt:lpstr>Checkin Null With help of the Heatmap</vt:lpstr>
      <vt:lpstr>Filling the Null Value with the help of column.</vt:lpstr>
      <vt:lpstr>Checking The Data</vt:lpstr>
      <vt:lpstr>Barplot to check the No. of unique value in Categorical Data.</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dc:title>
  <dc:creator>AMIT RAJ</dc:creator>
  <cp:lastModifiedBy>AMIT RAJ</cp:lastModifiedBy>
  <cp:revision>2</cp:revision>
  <dcterms:created xsi:type="dcterms:W3CDTF">2022-12-29T12:43:11Z</dcterms:created>
  <dcterms:modified xsi:type="dcterms:W3CDTF">2022-12-29T14:23:53Z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